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6e31554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6e315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Критерии оценки глиняных сосудов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Мастерство работы с глиной: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прочность, баланс и качество поверхности вашего глиняного сосуда.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Качество резьбы: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сложность, качество, полнота и мастерство узоров и линий рисунка на вашем судне.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Ежедневные привычки уборки: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Мойте стол и пол, чтобы они были чистыми и не оставляли разводов.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Словарь для обозначения глиняного сосуда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фартук	кусок ткани, который надевают, чтобы защитить одежду от загрязнения.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резьба	царапание глины для изменения ее формы или создания рисунка или узора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керамика	материал, который сначала мягкий, как глина, но затем становится очень твердым после обжига при очень высокой температуре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глина	мягкий материал, используемый для изготовления горшков, кирпичей и скульптур, который становится очень твердым при нагревании.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катушка	тонкий кусок глины, похожий на змею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фаянс	вид глины, который обжигается при более низкой температуре и который необходимо покрыть глазурью, прежде чем он станет водонепроницаемым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фут	дно горшка, где он стоит на столе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глазурь	материал, которым можно рисовать на керамике, который превращается в стекло при обжиге в печи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глазурь	для глины: нанесение кистью слоя, похожего на краску, на горшок, который позже станет слоем стекла; для живописи: использование очень тонких прозрачных слоев краски для изменения цвета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ручка	часть чего-либо, которая используется для подъема или переноски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</a:t>
            </a: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печь	печь, используемая для нагрева глины до состояния, достаточного для превращения ее в твердую керамику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крышка	верхняя часть кастрюли, которую можно снять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губа	верхний край горшка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гребля	удары по глине деревом, чтобы сделать ее прочнее, ровнее и лучшей формы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узор	рисунок, который красиво повторяется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щипок	сжимание чего-либо между большим и указательным пальцами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ребро	кусок силикона или дерева, используемый для придания гладкой формы глине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оценка	вырезайте крестики или параллельные линии, чтобы помочь соединить глину вместе со шликером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скребок	кусок тонкого металла или пластика, используемый для снятия тонких кусочков глины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разметить	провести ровную и прямую линию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бритье	соскребать неровности и пух с поверхности чего-либо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шликер	жидкая глина, которую можно использовать как клей для склеивания предметов или рисовать на глине, чтобы менять ее цвет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растягивание	растягивание чего-либо с целью сделать его длиннее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терракота	неглазурованная красновато-коричневая глиняная посуда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transfer	переместить или скопировать что-либо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обрезка	удалить лишнюю глину с помощью инструмента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